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4239-A373-C296-A9C2-F3912EB74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48F8E-9675-95CC-A039-AD989248F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CB24C-DD6C-60EC-0DBE-0EDC3067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04742-99D8-C8EF-B751-F5AF3405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14D01-F69A-BF9D-7F1A-C59F3713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B800-2A77-157B-6CA1-FB59B101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C8C03-5FC5-3440-7B26-03F5F0B67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2C201-5FC6-5FD1-9543-C03CFBB4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6AE9-DA27-F488-A6E6-EBF500B5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9BBC6-F9D9-F869-96FC-36E93141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7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80A32-9229-0BDD-06C7-AD8CE883B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955DB-31EF-18B6-76D7-4D3AAD6D3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C967F-6F41-0D81-0957-6BAE04C3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C3835-575A-CA26-3F18-4BB2CEF8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D8AB3-F217-5D2E-9AB3-1C1BE793C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9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9F81-6A11-146C-AEF9-F65F3F0F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2C773-A99E-B1BC-F466-616F914C3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181BE-F2F1-6392-CCBA-E83F82EE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CAA56-A8EA-27CF-6DB8-FA6EA18D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7FE3-CAA1-A764-48F3-E5FCB040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19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A032-3973-9A21-2B16-9F87B701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CA432-C266-6305-B502-FCE76E751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1FE39-E784-0887-E9CE-5BBF2E97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95FD1-DDC4-8221-9F17-7221403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93FF7-6E2D-12B9-4E8B-75038309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3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F040-418E-3CAA-8BD0-CD20C300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012EE-E507-C165-D87E-BB692ADD9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734EF-C7D2-B11E-4242-B8BEB1224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1E25C-6282-202F-B0CA-D8354594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8FC3E-F02A-2C0A-E6E3-5F5351E09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99297-BD4D-657E-5720-8D91523B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9A5E-A58D-D18B-291C-979CEFF6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F3E64-E248-6C6B-6298-4644BE515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27E64-6E4E-5003-E8B3-D1AFC625E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7E326-9166-2D21-DD4C-82A513E6B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74A68-F022-5EEC-7A52-3ADB758AD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6DED2-00D0-CB10-AE27-EA8AAD23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6CBE6-15CF-0444-B2FA-BDFE11EF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0788D-35A7-0816-2A43-B98E3285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1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5A00-9C39-7AD4-EFFD-0BC2273A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61683-4188-13D8-1BF1-6EC563E8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0EFF1-319A-4835-4EEA-12E35F3BC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154C7-7E0F-A85F-C03F-BF4E2F09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3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74F73D-D628-0D9F-387C-11E18857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14C42-4D5C-5DB0-FA95-8153AEE4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555BC-3F28-7332-9936-2E9237C6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F6F2-A874-78DB-67F2-5FF5416F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878A4-D96D-522F-309A-D135C66F0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6518B-4EA4-F154-618F-B69B71B05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AAD9B-C1C3-615D-78CE-58573147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BAEA2-1091-A340-E94C-1470FFE31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A0201-4E32-D668-F193-9E076A29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3E8F-FBA2-108A-E2B5-191AAA47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A34DCC-D656-3A26-39AF-2F480B159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8AC97-EB2C-CD3B-2858-6EBA101CA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AA549-A31F-72C3-95F3-69A6F24EA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86E05-95D1-D77E-4557-35FD0CA1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6118B-4EC2-C475-E84C-48B40377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5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FB05F7-511E-2E33-F90D-BE1B3E8F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2B89E-DDDC-DA1F-C523-2CD5B785F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B067A-28F5-1F63-D5C3-3A0B44329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D8EB02-CBF6-44AB-B6C1-C07C1D8A9154}" type="datetimeFigureOut">
              <a:rPr lang="en-US" smtClean="0"/>
              <a:t>14-Sep-24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384A8-89EA-B3F6-02FC-6A5482EB3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4D2B-D1D5-07B3-5DB4-13DAB142F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5ACCF1-E957-4589-B152-650170371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8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D179-92EC-D02C-F8A2-0196D7673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D42E5-41BD-86D1-D43A-9C66815A5C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mall house in water&#10;&#10;Description automatically generated">
            <a:extLst>
              <a:ext uri="{FF2B5EF4-FFF2-40B4-BE49-F238E27FC236}">
                <a16:creationId xmlns:a16="http://schemas.microsoft.com/office/drawing/2014/main" id="{12B55FA9-AA72-8D4A-36DB-65B846D90C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6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6542-F299-5537-9EA5-C65B7F5E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E96F2-E194-5663-3565-8702C09F70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0431"/>
          </a:xfrm>
        </p:spPr>
      </p:pic>
    </p:spTree>
    <p:extLst>
      <p:ext uri="{BB962C8B-B14F-4D97-AF65-F5344CB8AC3E}">
        <p14:creationId xmlns:p14="http://schemas.microsoft.com/office/powerpoint/2010/main" val="2904912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345C-6896-4A8D-03DE-43955160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background with black text">
            <a:extLst>
              <a:ext uri="{FF2B5EF4-FFF2-40B4-BE49-F238E27FC236}">
                <a16:creationId xmlns:a16="http://schemas.microsoft.com/office/drawing/2014/main" id="{866FFDBC-483D-AAB5-1455-DDF0FEA50D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657"/>
          </a:xfrm>
        </p:spPr>
      </p:pic>
    </p:spTree>
    <p:extLst>
      <p:ext uri="{BB962C8B-B14F-4D97-AF65-F5344CB8AC3E}">
        <p14:creationId xmlns:p14="http://schemas.microsoft.com/office/powerpoint/2010/main" val="137983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A994-4318-8B3A-29AD-3359704F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white surface&#10;&#10;Description automatically generated">
            <a:extLst>
              <a:ext uri="{FF2B5EF4-FFF2-40B4-BE49-F238E27FC236}">
                <a16:creationId xmlns:a16="http://schemas.microsoft.com/office/drawing/2014/main" id="{FE0D80D4-6D18-7CF8-698C-E1A416F5E4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01"/>
            <a:ext cx="12192000" cy="6877801"/>
          </a:xfrm>
        </p:spPr>
      </p:pic>
    </p:spTree>
    <p:extLst>
      <p:ext uri="{BB962C8B-B14F-4D97-AF65-F5344CB8AC3E}">
        <p14:creationId xmlns:p14="http://schemas.microsoft.com/office/powerpoint/2010/main" val="322656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9AFB-7E0E-1BEA-5DDE-D6021169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river&#10;&#10;Description automatically generated with medium confidence">
            <a:extLst>
              <a:ext uri="{FF2B5EF4-FFF2-40B4-BE49-F238E27FC236}">
                <a16:creationId xmlns:a16="http://schemas.microsoft.com/office/drawing/2014/main" id="{E51F531D-0C29-D474-EE9C-816E1873C8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81"/>
            <a:ext cx="12192000" cy="6867581"/>
          </a:xfrm>
        </p:spPr>
      </p:pic>
    </p:spTree>
    <p:extLst>
      <p:ext uri="{BB962C8B-B14F-4D97-AF65-F5344CB8AC3E}">
        <p14:creationId xmlns:p14="http://schemas.microsoft.com/office/powerpoint/2010/main" val="353115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56E9-06DE-12F3-5D0A-36980E175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999B4-F62D-0CE7-330B-987032EAE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662A0-4A9E-C4CB-1CCC-DDCB208B27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178"/>
            <a:ext cx="12192000" cy="69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1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73D7-6E1A-6E64-464E-1863A67FD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3161-4A78-9113-DA2B-4674D5BB4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DD367-875A-6599-2254-CB76A756D8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13"/>
            <a:ext cx="12192000" cy="686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2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6291-3192-6F0F-E640-86571CB7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DBF2A-5D91-D696-C76B-E18CC272E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EB221-556D-F964-AC24-524FEEDA71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"/>
            <a:ext cx="12192000" cy="68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446D-DB03-BFF6-F354-6F4AEBF9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A87C-4128-4B53-67E9-E78D60240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E098D-5DDE-9FD5-EA8E-856E9EB615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2"/>
            <a:ext cx="12192000" cy="68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7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3420-EEEE-99C1-E6E0-68BA69193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3E0B2-E529-6648-4020-29DEFF517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425CF-A0E9-CA78-EBBB-529171817E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" y="0"/>
            <a:ext cx="12184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6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Sheikh Sarafat Hossain</dc:creator>
  <cp:lastModifiedBy>Sheikh Sarafat Hossain</cp:lastModifiedBy>
  <cp:revision>1</cp:revision>
  <dcterms:created xsi:type="dcterms:W3CDTF">2024-09-14T17:08:48Z</dcterms:created>
  <dcterms:modified xsi:type="dcterms:W3CDTF">2024-09-14T17:19:41Z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2024-09-14T17:18:08Z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ac8aa0a2-e991-49a7-9053-0147231359d0</vt:lpwstr>
  </property>
  <property fmtid="{D5CDD505-2E9C-101B-9397-08002B2CF9AE}" pid="7" name="MSIP_Label_defa4170-0d19-0005-0004-bc88714345d2_ActionId">
    <vt:lpwstr>34618dfc-2091-4ee2-be3f-44bfebe4104d</vt:lpwstr>
  </property>
  <property fmtid="{D5CDD505-2E9C-101B-9397-08002B2CF9AE}" pid="8" name="MSIP_Label_defa4170-0d19-0005-0004-bc88714345d2_ContentBits">
    <vt:lpwstr>0</vt:lpwstr>
  </property>
</Properties>
</file>